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7772400" cy="5029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3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72" autoAdjust="0"/>
    <p:restoredTop sz="94660"/>
  </p:normalViewPr>
  <p:slideViewPr>
    <p:cSldViewPr snapToGrid="0">
      <p:cViewPr varScale="1">
        <p:scale>
          <a:sx n="101" d="100"/>
          <a:sy n="101" d="100"/>
        </p:scale>
        <p:origin x="6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823066"/>
            <a:ext cx="6606540" cy="1750907"/>
          </a:xfrm>
        </p:spPr>
        <p:txBody>
          <a:bodyPr anchor="b"/>
          <a:lstStyle>
            <a:lvl1pPr algn="ctr">
              <a:defRPr sz="4400"/>
            </a:lvl1pPr>
          </a:lstStyle>
          <a:p>
            <a:r>
              <a:rPr lang="en-US"/>
              <a:t>Click to edit Master title style</a:t>
            </a:r>
            <a:endParaRPr lang="en-US" dirty="0"/>
          </a:p>
        </p:txBody>
      </p:sp>
      <p:sp>
        <p:nvSpPr>
          <p:cNvPr id="3" name="Subtitle 2"/>
          <p:cNvSpPr>
            <a:spLocks noGrp="1"/>
          </p:cNvSpPr>
          <p:nvPr>
            <p:ph type="subTitle" idx="1"/>
          </p:nvPr>
        </p:nvSpPr>
        <p:spPr>
          <a:xfrm>
            <a:off x="971550" y="2641495"/>
            <a:ext cx="5829300" cy="1214225"/>
          </a:xfrm>
        </p:spPr>
        <p:txBody>
          <a:bodyPr/>
          <a:lstStyle>
            <a:lvl1pPr marL="0" indent="0" algn="ctr">
              <a:buNone/>
              <a:defRPr sz="1760"/>
            </a:lvl1pPr>
            <a:lvl2pPr marL="335265" indent="0" algn="ctr">
              <a:buNone/>
              <a:defRPr sz="1467"/>
            </a:lvl2pPr>
            <a:lvl3pPr marL="670530" indent="0" algn="ctr">
              <a:buNone/>
              <a:defRPr sz="1320"/>
            </a:lvl3pPr>
            <a:lvl4pPr marL="1005794" indent="0" algn="ctr">
              <a:buNone/>
              <a:defRPr sz="1173"/>
            </a:lvl4pPr>
            <a:lvl5pPr marL="1341059" indent="0" algn="ctr">
              <a:buNone/>
              <a:defRPr sz="1173"/>
            </a:lvl5pPr>
            <a:lvl6pPr marL="1676324" indent="0" algn="ctr">
              <a:buNone/>
              <a:defRPr sz="1173"/>
            </a:lvl6pPr>
            <a:lvl7pPr marL="2011589" indent="0" algn="ctr">
              <a:buNone/>
              <a:defRPr sz="1173"/>
            </a:lvl7pPr>
            <a:lvl8pPr marL="2346853" indent="0" algn="ctr">
              <a:buNone/>
              <a:defRPr sz="1173"/>
            </a:lvl8pPr>
            <a:lvl9pPr marL="2682118" indent="0" algn="ctr">
              <a:buNone/>
              <a:defRPr sz="117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FD5270-6E77-480C-A9A9-7BA488B08138}"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1880189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D5270-6E77-480C-A9A9-7BA488B08138}"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1780091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267758"/>
            <a:ext cx="1675924" cy="426201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
            <a:ext cx="4930616" cy="426201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D5270-6E77-480C-A9A9-7BA488B08138}"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110038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D5270-6E77-480C-A9A9-7BA488B08138}"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357102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1253809"/>
            <a:ext cx="6703695" cy="2092007"/>
          </a:xfrm>
        </p:spPr>
        <p:txBody>
          <a:bodyPr anchor="b"/>
          <a:lstStyle>
            <a:lvl1pPr>
              <a:defRPr sz="4400"/>
            </a:lvl1pPr>
          </a:lstStyle>
          <a:p>
            <a:r>
              <a:rPr lang="en-US"/>
              <a:t>Click to edit Master title style</a:t>
            </a:r>
            <a:endParaRPr lang="en-US" dirty="0"/>
          </a:p>
        </p:txBody>
      </p:sp>
      <p:sp>
        <p:nvSpPr>
          <p:cNvPr id="3" name="Text Placeholder 2"/>
          <p:cNvSpPr>
            <a:spLocks noGrp="1"/>
          </p:cNvSpPr>
          <p:nvPr>
            <p:ph type="body" idx="1"/>
          </p:nvPr>
        </p:nvSpPr>
        <p:spPr>
          <a:xfrm>
            <a:off x="530305" y="3365607"/>
            <a:ext cx="6703695" cy="1100137"/>
          </a:xfrm>
        </p:spPr>
        <p:txBody>
          <a:bodyPr/>
          <a:lstStyle>
            <a:lvl1pPr marL="0" indent="0">
              <a:buNone/>
              <a:defRPr sz="1760">
                <a:solidFill>
                  <a:schemeClr val="tx1"/>
                </a:solidFill>
              </a:defRPr>
            </a:lvl1pPr>
            <a:lvl2pPr marL="335265" indent="0">
              <a:buNone/>
              <a:defRPr sz="1467">
                <a:solidFill>
                  <a:schemeClr val="tx1">
                    <a:tint val="75000"/>
                  </a:schemeClr>
                </a:solidFill>
              </a:defRPr>
            </a:lvl2pPr>
            <a:lvl3pPr marL="670530" indent="0">
              <a:buNone/>
              <a:defRPr sz="1320">
                <a:solidFill>
                  <a:schemeClr val="tx1">
                    <a:tint val="75000"/>
                  </a:schemeClr>
                </a:solidFill>
              </a:defRPr>
            </a:lvl3pPr>
            <a:lvl4pPr marL="1005794" indent="0">
              <a:buNone/>
              <a:defRPr sz="1173">
                <a:solidFill>
                  <a:schemeClr val="tx1">
                    <a:tint val="75000"/>
                  </a:schemeClr>
                </a:solidFill>
              </a:defRPr>
            </a:lvl4pPr>
            <a:lvl5pPr marL="1341059" indent="0">
              <a:buNone/>
              <a:defRPr sz="1173">
                <a:solidFill>
                  <a:schemeClr val="tx1">
                    <a:tint val="75000"/>
                  </a:schemeClr>
                </a:solidFill>
              </a:defRPr>
            </a:lvl5pPr>
            <a:lvl6pPr marL="1676324" indent="0">
              <a:buNone/>
              <a:defRPr sz="1173">
                <a:solidFill>
                  <a:schemeClr val="tx1">
                    <a:tint val="75000"/>
                  </a:schemeClr>
                </a:solidFill>
              </a:defRPr>
            </a:lvl6pPr>
            <a:lvl7pPr marL="2011589" indent="0">
              <a:buNone/>
              <a:defRPr sz="1173">
                <a:solidFill>
                  <a:schemeClr val="tx1">
                    <a:tint val="75000"/>
                  </a:schemeClr>
                </a:solidFill>
              </a:defRPr>
            </a:lvl7pPr>
            <a:lvl8pPr marL="2346853" indent="0">
              <a:buNone/>
              <a:defRPr sz="1173">
                <a:solidFill>
                  <a:schemeClr val="tx1">
                    <a:tint val="75000"/>
                  </a:schemeClr>
                </a:solidFill>
              </a:defRPr>
            </a:lvl8pPr>
            <a:lvl9pPr marL="2682118" indent="0">
              <a:buNone/>
              <a:defRPr sz="117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FD5270-6E77-480C-A9A9-7BA488B08138}"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3110924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1338792"/>
            <a:ext cx="3303270" cy="31909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1338792"/>
            <a:ext cx="3303270" cy="31909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FD5270-6E77-480C-A9A9-7BA488B08138}"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231875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267759"/>
            <a:ext cx="6703695" cy="97208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1232853"/>
            <a:ext cx="3288089" cy="604202"/>
          </a:xfrm>
        </p:spPr>
        <p:txBody>
          <a:bodyPr anchor="b"/>
          <a:lstStyle>
            <a:lvl1pPr marL="0" indent="0">
              <a:buNone/>
              <a:defRPr sz="1760" b="1"/>
            </a:lvl1pPr>
            <a:lvl2pPr marL="335265" indent="0">
              <a:buNone/>
              <a:defRPr sz="1467" b="1"/>
            </a:lvl2pPr>
            <a:lvl3pPr marL="670530" indent="0">
              <a:buNone/>
              <a:defRPr sz="1320" b="1"/>
            </a:lvl3pPr>
            <a:lvl4pPr marL="1005794" indent="0">
              <a:buNone/>
              <a:defRPr sz="1173" b="1"/>
            </a:lvl4pPr>
            <a:lvl5pPr marL="1341059" indent="0">
              <a:buNone/>
              <a:defRPr sz="1173" b="1"/>
            </a:lvl5pPr>
            <a:lvl6pPr marL="1676324" indent="0">
              <a:buNone/>
              <a:defRPr sz="1173" b="1"/>
            </a:lvl6pPr>
            <a:lvl7pPr marL="2011589" indent="0">
              <a:buNone/>
              <a:defRPr sz="1173" b="1"/>
            </a:lvl7pPr>
            <a:lvl8pPr marL="2346853" indent="0">
              <a:buNone/>
              <a:defRPr sz="1173" b="1"/>
            </a:lvl8pPr>
            <a:lvl9pPr marL="2682118" indent="0">
              <a:buNone/>
              <a:defRPr sz="1173" b="1"/>
            </a:lvl9pPr>
          </a:lstStyle>
          <a:p>
            <a:pPr lvl="0"/>
            <a:r>
              <a:rPr lang="en-US"/>
              <a:t>Edit Master text styles</a:t>
            </a:r>
          </a:p>
        </p:txBody>
      </p:sp>
      <p:sp>
        <p:nvSpPr>
          <p:cNvPr id="4" name="Content Placeholder 3"/>
          <p:cNvSpPr>
            <a:spLocks noGrp="1"/>
          </p:cNvSpPr>
          <p:nvPr>
            <p:ph sz="half" idx="2"/>
          </p:nvPr>
        </p:nvSpPr>
        <p:spPr>
          <a:xfrm>
            <a:off x="535366" y="1837055"/>
            <a:ext cx="3288089" cy="270203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1232853"/>
            <a:ext cx="3304282" cy="604202"/>
          </a:xfrm>
        </p:spPr>
        <p:txBody>
          <a:bodyPr anchor="b"/>
          <a:lstStyle>
            <a:lvl1pPr marL="0" indent="0">
              <a:buNone/>
              <a:defRPr sz="1760" b="1"/>
            </a:lvl1pPr>
            <a:lvl2pPr marL="335265" indent="0">
              <a:buNone/>
              <a:defRPr sz="1467" b="1"/>
            </a:lvl2pPr>
            <a:lvl3pPr marL="670530" indent="0">
              <a:buNone/>
              <a:defRPr sz="1320" b="1"/>
            </a:lvl3pPr>
            <a:lvl4pPr marL="1005794" indent="0">
              <a:buNone/>
              <a:defRPr sz="1173" b="1"/>
            </a:lvl4pPr>
            <a:lvl5pPr marL="1341059" indent="0">
              <a:buNone/>
              <a:defRPr sz="1173" b="1"/>
            </a:lvl5pPr>
            <a:lvl6pPr marL="1676324" indent="0">
              <a:buNone/>
              <a:defRPr sz="1173" b="1"/>
            </a:lvl6pPr>
            <a:lvl7pPr marL="2011589" indent="0">
              <a:buNone/>
              <a:defRPr sz="1173" b="1"/>
            </a:lvl7pPr>
            <a:lvl8pPr marL="2346853" indent="0">
              <a:buNone/>
              <a:defRPr sz="1173" b="1"/>
            </a:lvl8pPr>
            <a:lvl9pPr marL="2682118" indent="0">
              <a:buNone/>
              <a:defRPr sz="1173" b="1"/>
            </a:lvl9pPr>
          </a:lstStyle>
          <a:p>
            <a:pPr lvl="0"/>
            <a:r>
              <a:rPr lang="en-US"/>
              <a:t>Edit Master text styles</a:t>
            </a:r>
          </a:p>
        </p:txBody>
      </p:sp>
      <p:sp>
        <p:nvSpPr>
          <p:cNvPr id="6" name="Content Placeholder 5"/>
          <p:cNvSpPr>
            <a:spLocks noGrp="1"/>
          </p:cNvSpPr>
          <p:nvPr>
            <p:ph sz="quarter" idx="4"/>
          </p:nvPr>
        </p:nvSpPr>
        <p:spPr>
          <a:xfrm>
            <a:off x="3934778" y="1837055"/>
            <a:ext cx="3304282" cy="270203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FD5270-6E77-480C-A9A9-7BA488B08138}" type="datetimeFigureOut">
              <a:rPr lang="en-US" smtClean="0"/>
              <a:t>4/19/2017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3484946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FD5270-6E77-480C-A9A9-7BA488B08138}" type="datetimeFigureOut">
              <a:rPr lang="en-US" smtClean="0"/>
              <a:t>4/19/2017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901851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D5270-6E77-480C-A9A9-7BA488B08138}" type="datetimeFigureOut">
              <a:rPr lang="en-US" smtClean="0"/>
              <a:t>4/19/2017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49551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335280"/>
            <a:ext cx="2506801" cy="1173480"/>
          </a:xfrm>
        </p:spPr>
        <p:txBody>
          <a:bodyPr anchor="b"/>
          <a:lstStyle>
            <a:lvl1pPr>
              <a:defRPr sz="2347"/>
            </a:lvl1pPr>
          </a:lstStyle>
          <a:p>
            <a:r>
              <a:rPr lang="en-US"/>
              <a:t>Click to edit Master title style</a:t>
            </a:r>
            <a:endParaRPr lang="en-US" dirty="0"/>
          </a:p>
        </p:txBody>
      </p:sp>
      <p:sp>
        <p:nvSpPr>
          <p:cNvPr id="3" name="Content Placeholder 2"/>
          <p:cNvSpPr>
            <a:spLocks noGrp="1"/>
          </p:cNvSpPr>
          <p:nvPr>
            <p:ph idx="1"/>
          </p:nvPr>
        </p:nvSpPr>
        <p:spPr>
          <a:xfrm>
            <a:off x="3304282" y="724113"/>
            <a:ext cx="3934778" cy="3573992"/>
          </a:xfrm>
        </p:spPr>
        <p:txBody>
          <a:bodyPr/>
          <a:lstStyle>
            <a:lvl1pPr>
              <a:defRPr sz="2347"/>
            </a:lvl1pPr>
            <a:lvl2pPr>
              <a:defRPr sz="2053"/>
            </a:lvl2pPr>
            <a:lvl3pPr>
              <a:defRPr sz="1760"/>
            </a:lvl3pPr>
            <a:lvl4pPr>
              <a:defRPr sz="1467"/>
            </a:lvl4pPr>
            <a:lvl5pPr>
              <a:defRPr sz="1467"/>
            </a:lvl5pPr>
            <a:lvl6pPr>
              <a:defRPr sz="1467"/>
            </a:lvl6pPr>
            <a:lvl7pPr>
              <a:defRPr sz="1467"/>
            </a:lvl7pPr>
            <a:lvl8pPr>
              <a:defRPr sz="1467"/>
            </a:lvl8pPr>
            <a:lvl9pPr>
              <a:defRPr sz="14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1508760"/>
            <a:ext cx="2506801" cy="2795165"/>
          </a:xfrm>
        </p:spPr>
        <p:txBody>
          <a:bodyPr/>
          <a:lstStyle>
            <a:lvl1pPr marL="0" indent="0">
              <a:buNone/>
              <a:defRPr sz="1173"/>
            </a:lvl1pPr>
            <a:lvl2pPr marL="335265" indent="0">
              <a:buNone/>
              <a:defRPr sz="1027"/>
            </a:lvl2pPr>
            <a:lvl3pPr marL="670530" indent="0">
              <a:buNone/>
              <a:defRPr sz="880"/>
            </a:lvl3pPr>
            <a:lvl4pPr marL="1005794" indent="0">
              <a:buNone/>
              <a:defRPr sz="733"/>
            </a:lvl4pPr>
            <a:lvl5pPr marL="1341059" indent="0">
              <a:buNone/>
              <a:defRPr sz="733"/>
            </a:lvl5pPr>
            <a:lvl6pPr marL="1676324" indent="0">
              <a:buNone/>
              <a:defRPr sz="733"/>
            </a:lvl6pPr>
            <a:lvl7pPr marL="2011589" indent="0">
              <a:buNone/>
              <a:defRPr sz="733"/>
            </a:lvl7pPr>
            <a:lvl8pPr marL="2346853" indent="0">
              <a:buNone/>
              <a:defRPr sz="733"/>
            </a:lvl8pPr>
            <a:lvl9pPr marL="2682118" indent="0">
              <a:buNone/>
              <a:defRPr sz="733"/>
            </a:lvl9pPr>
          </a:lstStyle>
          <a:p>
            <a:pPr lvl="0"/>
            <a:r>
              <a:rPr lang="en-US"/>
              <a:t>Edit Master text styles</a:t>
            </a:r>
          </a:p>
        </p:txBody>
      </p:sp>
      <p:sp>
        <p:nvSpPr>
          <p:cNvPr id="5" name="Date Placeholder 4"/>
          <p:cNvSpPr>
            <a:spLocks noGrp="1"/>
          </p:cNvSpPr>
          <p:nvPr>
            <p:ph type="dt" sz="half" idx="10"/>
          </p:nvPr>
        </p:nvSpPr>
        <p:spPr/>
        <p:txBody>
          <a:bodyPr/>
          <a:lstStyle/>
          <a:p>
            <a:fld id="{7CFD5270-6E77-480C-A9A9-7BA488B08138}"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165446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335280"/>
            <a:ext cx="2506801" cy="1173480"/>
          </a:xfrm>
        </p:spPr>
        <p:txBody>
          <a:bodyPr anchor="b"/>
          <a:lstStyle>
            <a:lvl1pPr>
              <a:defRPr sz="23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724113"/>
            <a:ext cx="3934778" cy="3573992"/>
          </a:xfrm>
        </p:spPr>
        <p:txBody>
          <a:bodyPr anchor="t"/>
          <a:lstStyle>
            <a:lvl1pPr marL="0" indent="0">
              <a:buNone/>
              <a:defRPr sz="2347"/>
            </a:lvl1pPr>
            <a:lvl2pPr marL="335265" indent="0">
              <a:buNone/>
              <a:defRPr sz="2053"/>
            </a:lvl2pPr>
            <a:lvl3pPr marL="670530" indent="0">
              <a:buNone/>
              <a:defRPr sz="1760"/>
            </a:lvl3pPr>
            <a:lvl4pPr marL="1005794" indent="0">
              <a:buNone/>
              <a:defRPr sz="1467"/>
            </a:lvl4pPr>
            <a:lvl5pPr marL="1341059" indent="0">
              <a:buNone/>
              <a:defRPr sz="1467"/>
            </a:lvl5pPr>
            <a:lvl6pPr marL="1676324" indent="0">
              <a:buNone/>
              <a:defRPr sz="1467"/>
            </a:lvl6pPr>
            <a:lvl7pPr marL="2011589" indent="0">
              <a:buNone/>
              <a:defRPr sz="1467"/>
            </a:lvl7pPr>
            <a:lvl8pPr marL="2346853" indent="0">
              <a:buNone/>
              <a:defRPr sz="1467"/>
            </a:lvl8pPr>
            <a:lvl9pPr marL="2682118" indent="0">
              <a:buNone/>
              <a:defRPr sz="1467"/>
            </a:lvl9pPr>
          </a:lstStyle>
          <a:p>
            <a:r>
              <a:rPr lang="en-US"/>
              <a:t>Click icon to add picture</a:t>
            </a:r>
            <a:endParaRPr lang="en-US" dirty="0"/>
          </a:p>
        </p:txBody>
      </p:sp>
      <p:sp>
        <p:nvSpPr>
          <p:cNvPr id="4" name="Text Placeholder 3"/>
          <p:cNvSpPr>
            <a:spLocks noGrp="1"/>
          </p:cNvSpPr>
          <p:nvPr>
            <p:ph type="body" sz="half" idx="2"/>
          </p:nvPr>
        </p:nvSpPr>
        <p:spPr>
          <a:xfrm>
            <a:off x="535365" y="1508760"/>
            <a:ext cx="2506801" cy="2795165"/>
          </a:xfrm>
        </p:spPr>
        <p:txBody>
          <a:bodyPr/>
          <a:lstStyle>
            <a:lvl1pPr marL="0" indent="0">
              <a:buNone/>
              <a:defRPr sz="1173"/>
            </a:lvl1pPr>
            <a:lvl2pPr marL="335265" indent="0">
              <a:buNone/>
              <a:defRPr sz="1027"/>
            </a:lvl2pPr>
            <a:lvl3pPr marL="670530" indent="0">
              <a:buNone/>
              <a:defRPr sz="880"/>
            </a:lvl3pPr>
            <a:lvl4pPr marL="1005794" indent="0">
              <a:buNone/>
              <a:defRPr sz="733"/>
            </a:lvl4pPr>
            <a:lvl5pPr marL="1341059" indent="0">
              <a:buNone/>
              <a:defRPr sz="733"/>
            </a:lvl5pPr>
            <a:lvl6pPr marL="1676324" indent="0">
              <a:buNone/>
              <a:defRPr sz="733"/>
            </a:lvl6pPr>
            <a:lvl7pPr marL="2011589" indent="0">
              <a:buNone/>
              <a:defRPr sz="733"/>
            </a:lvl7pPr>
            <a:lvl8pPr marL="2346853" indent="0">
              <a:buNone/>
              <a:defRPr sz="733"/>
            </a:lvl8pPr>
            <a:lvl9pPr marL="2682118" indent="0">
              <a:buNone/>
              <a:defRPr sz="733"/>
            </a:lvl9pPr>
          </a:lstStyle>
          <a:p>
            <a:pPr lvl="0"/>
            <a:r>
              <a:rPr lang="en-US"/>
              <a:t>Edit Master text styles</a:t>
            </a:r>
          </a:p>
        </p:txBody>
      </p:sp>
      <p:sp>
        <p:nvSpPr>
          <p:cNvPr id="5" name="Date Placeholder 4"/>
          <p:cNvSpPr>
            <a:spLocks noGrp="1"/>
          </p:cNvSpPr>
          <p:nvPr>
            <p:ph type="dt" sz="half" idx="10"/>
          </p:nvPr>
        </p:nvSpPr>
        <p:spPr/>
        <p:txBody>
          <a:bodyPr/>
          <a:lstStyle/>
          <a:p>
            <a:fld id="{7CFD5270-6E77-480C-A9A9-7BA488B08138}"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C1E25-4D98-4E7B-A184-2EE8255CFE01}" type="slidenum">
              <a:rPr lang="en-US" smtClean="0"/>
              <a:t>‹#›</a:t>
            </a:fld>
            <a:endParaRPr lang="en-US"/>
          </a:p>
        </p:txBody>
      </p:sp>
    </p:spTree>
    <p:extLst>
      <p:ext uri="{BB962C8B-B14F-4D97-AF65-F5344CB8AC3E}">
        <p14:creationId xmlns:p14="http://schemas.microsoft.com/office/powerpoint/2010/main" val="793284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267759"/>
            <a:ext cx="6703695" cy="97208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1338792"/>
            <a:ext cx="6703695" cy="31909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4661325"/>
            <a:ext cx="1748790" cy="267758"/>
          </a:xfrm>
          <a:prstGeom prst="rect">
            <a:avLst/>
          </a:prstGeom>
        </p:spPr>
        <p:txBody>
          <a:bodyPr vert="horz" lIns="91440" tIns="45720" rIns="91440" bIns="45720" rtlCol="0" anchor="ctr"/>
          <a:lstStyle>
            <a:lvl1pPr algn="l">
              <a:defRPr sz="880">
                <a:solidFill>
                  <a:schemeClr val="tx1">
                    <a:tint val="75000"/>
                  </a:schemeClr>
                </a:solidFill>
              </a:defRPr>
            </a:lvl1pPr>
          </a:lstStyle>
          <a:p>
            <a:fld id="{7CFD5270-6E77-480C-A9A9-7BA488B08138}" type="datetimeFigureOut">
              <a:rPr lang="en-US" smtClean="0"/>
              <a:t>4/19/2017</a:t>
            </a:fld>
            <a:endParaRPr lang="en-US"/>
          </a:p>
        </p:txBody>
      </p:sp>
      <p:sp>
        <p:nvSpPr>
          <p:cNvPr id="5" name="Footer Placeholder 4"/>
          <p:cNvSpPr>
            <a:spLocks noGrp="1"/>
          </p:cNvSpPr>
          <p:nvPr>
            <p:ph type="ftr" sz="quarter" idx="3"/>
          </p:nvPr>
        </p:nvSpPr>
        <p:spPr>
          <a:xfrm>
            <a:off x="2574608" y="4661325"/>
            <a:ext cx="2623185" cy="267758"/>
          </a:xfrm>
          <a:prstGeom prst="rect">
            <a:avLst/>
          </a:prstGeom>
        </p:spPr>
        <p:txBody>
          <a:bodyPr vert="horz" lIns="91440" tIns="45720" rIns="91440" bIns="45720" rtlCol="0" anchor="ctr"/>
          <a:lstStyle>
            <a:lvl1pPr algn="ctr">
              <a:defRPr sz="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4661325"/>
            <a:ext cx="1748790" cy="267758"/>
          </a:xfrm>
          <a:prstGeom prst="rect">
            <a:avLst/>
          </a:prstGeom>
        </p:spPr>
        <p:txBody>
          <a:bodyPr vert="horz" lIns="91440" tIns="45720" rIns="91440" bIns="45720" rtlCol="0" anchor="ctr"/>
          <a:lstStyle>
            <a:lvl1pPr algn="r">
              <a:defRPr sz="880">
                <a:solidFill>
                  <a:schemeClr val="tx1">
                    <a:tint val="75000"/>
                  </a:schemeClr>
                </a:solidFill>
              </a:defRPr>
            </a:lvl1pPr>
          </a:lstStyle>
          <a:p>
            <a:fld id="{578C1E25-4D98-4E7B-A184-2EE8255CFE01}" type="slidenum">
              <a:rPr lang="en-US" smtClean="0"/>
              <a:t>‹#›</a:t>
            </a:fld>
            <a:endParaRPr lang="en-US"/>
          </a:p>
        </p:txBody>
      </p:sp>
    </p:spTree>
    <p:extLst>
      <p:ext uri="{BB962C8B-B14F-4D97-AF65-F5344CB8AC3E}">
        <p14:creationId xmlns:p14="http://schemas.microsoft.com/office/powerpoint/2010/main" val="23567287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70530" rtl="0" eaLnBrk="1" latinLnBrk="0" hangingPunct="1">
        <a:lnSpc>
          <a:spcPct val="90000"/>
        </a:lnSpc>
        <a:spcBef>
          <a:spcPct val="0"/>
        </a:spcBef>
        <a:buNone/>
        <a:defRPr sz="3227" kern="1200">
          <a:solidFill>
            <a:schemeClr val="tx1"/>
          </a:solidFill>
          <a:latin typeface="+mj-lt"/>
          <a:ea typeface="+mj-ea"/>
          <a:cs typeface="+mj-cs"/>
        </a:defRPr>
      </a:lvl1pPr>
    </p:titleStyle>
    <p:bodyStyle>
      <a:lvl1pPr marL="167632" indent="-167632" algn="l" defTabSz="670530" rtl="0" eaLnBrk="1" latinLnBrk="0" hangingPunct="1">
        <a:lnSpc>
          <a:spcPct val="90000"/>
        </a:lnSpc>
        <a:spcBef>
          <a:spcPts val="733"/>
        </a:spcBef>
        <a:buFont typeface="Arial" panose="020B0604020202020204" pitchFamily="34" charset="0"/>
        <a:buChar char="•"/>
        <a:defRPr sz="2053" kern="1200">
          <a:solidFill>
            <a:schemeClr val="tx1"/>
          </a:solidFill>
          <a:latin typeface="+mn-lt"/>
          <a:ea typeface="+mn-ea"/>
          <a:cs typeface="+mn-cs"/>
        </a:defRPr>
      </a:lvl1pPr>
      <a:lvl2pPr marL="502897" indent="-167632" algn="l" defTabSz="670530" rtl="0" eaLnBrk="1" latinLnBrk="0" hangingPunct="1">
        <a:lnSpc>
          <a:spcPct val="90000"/>
        </a:lnSpc>
        <a:spcBef>
          <a:spcPts val="367"/>
        </a:spcBef>
        <a:buFont typeface="Arial" panose="020B0604020202020204" pitchFamily="34" charset="0"/>
        <a:buChar char="•"/>
        <a:defRPr sz="1760" kern="1200">
          <a:solidFill>
            <a:schemeClr val="tx1"/>
          </a:solidFill>
          <a:latin typeface="+mn-lt"/>
          <a:ea typeface="+mn-ea"/>
          <a:cs typeface="+mn-cs"/>
        </a:defRPr>
      </a:lvl2pPr>
      <a:lvl3pPr marL="838162" indent="-167632" algn="l" defTabSz="670530" rtl="0" eaLnBrk="1" latinLnBrk="0" hangingPunct="1">
        <a:lnSpc>
          <a:spcPct val="90000"/>
        </a:lnSpc>
        <a:spcBef>
          <a:spcPts val="367"/>
        </a:spcBef>
        <a:buFont typeface="Arial" panose="020B0604020202020204" pitchFamily="34" charset="0"/>
        <a:buChar char="•"/>
        <a:defRPr sz="1467" kern="1200">
          <a:solidFill>
            <a:schemeClr val="tx1"/>
          </a:solidFill>
          <a:latin typeface="+mn-lt"/>
          <a:ea typeface="+mn-ea"/>
          <a:cs typeface="+mn-cs"/>
        </a:defRPr>
      </a:lvl3pPr>
      <a:lvl4pPr marL="1173427" indent="-167632" algn="l" defTabSz="670530" rtl="0" eaLnBrk="1" latinLnBrk="0" hangingPunct="1">
        <a:lnSpc>
          <a:spcPct val="90000"/>
        </a:lnSpc>
        <a:spcBef>
          <a:spcPts val="367"/>
        </a:spcBef>
        <a:buFont typeface="Arial" panose="020B0604020202020204" pitchFamily="34" charset="0"/>
        <a:buChar char="•"/>
        <a:defRPr sz="1320" kern="1200">
          <a:solidFill>
            <a:schemeClr val="tx1"/>
          </a:solidFill>
          <a:latin typeface="+mn-lt"/>
          <a:ea typeface="+mn-ea"/>
          <a:cs typeface="+mn-cs"/>
        </a:defRPr>
      </a:lvl4pPr>
      <a:lvl5pPr marL="1508691" indent="-167632" algn="l" defTabSz="670530" rtl="0" eaLnBrk="1" latinLnBrk="0" hangingPunct="1">
        <a:lnSpc>
          <a:spcPct val="90000"/>
        </a:lnSpc>
        <a:spcBef>
          <a:spcPts val="367"/>
        </a:spcBef>
        <a:buFont typeface="Arial" panose="020B0604020202020204" pitchFamily="34" charset="0"/>
        <a:buChar char="•"/>
        <a:defRPr sz="1320" kern="1200">
          <a:solidFill>
            <a:schemeClr val="tx1"/>
          </a:solidFill>
          <a:latin typeface="+mn-lt"/>
          <a:ea typeface="+mn-ea"/>
          <a:cs typeface="+mn-cs"/>
        </a:defRPr>
      </a:lvl5pPr>
      <a:lvl6pPr marL="1843956" indent="-167632" algn="l" defTabSz="670530" rtl="0" eaLnBrk="1" latinLnBrk="0" hangingPunct="1">
        <a:lnSpc>
          <a:spcPct val="90000"/>
        </a:lnSpc>
        <a:spcBef>
          <a:spcPts val="367"/>
        </a:spcBef>
        <a:buFont typeface="Arial" panose="020B0604020202020204" pitchFamily="34" charset="0"/>
        <a:buChar char="•"/>
        <a:defRPr sz="1320" kern="1200">
          <a:solidFill>
            <a:schemeClr val="tx1"/>
          </a:solidFill>
          <a:latin typeface="+mn-lt"/>
          <a:ea typeface="+mn-ea"/>
          <a:cs typeface="+mn-cs"/>
        </a:defRPr>
      </a:lvl6pPr>
      <a:lvl7pPr marL="2179221" indent="-167632" algn="l" defTabSz="670530" rtl="0" eaLnBrk="1" latinLnBrk="0" hangingPunct="1">
        <a:lnSpc>
          <a:spcPct val="90000"/>
        </a:lnSpc>
        <a:spcBef>
          <a:spcPts val="367"/>
        </a:spcBef>
        <a:buFont typeface="Arial" panose="020B0604020202020204" pitchFamily="34" charset="0"/>
        <a:buChar char="•"/>
        <a:defRPr sz="1320" kern="1200">
          <a:solidFill>
            <a:schemeClr val="tx1"/>
          </a:solidFill>
          <a:latin typeface="+mn-lt"/>
          <a:ea typeface="+mn-ea"/>
          <a:cs typeface="+mn-cs"/>
        </a:defRPr>
      </a:lvl7pPr>
      <a:lvl8pPr marL="2514486" indent="-167632" algn="l" defTabSz="670530" rtl="0" eaLnBrk="1" latinLnBrk="0" hangingPunct="1">
        <a:lnSpc>
          <a:spcPct val="90000"/>
        </a:lnSpc>
        <a:spcBef>
          <a:spcPts val="367"/>
        </a:spcBef>
        <a:buFont typeface="Arial" panose="020B0604020202020204" pitchFamily="34" charset="0"/>
        <a:buChar char="•"/>
        <a:defRPr sz="1320" kern="1200">
          <a:solidFill>
            <a:schemeClr val="tx1"/>
          </a:solidFill>
          <a:latin typeface="+mn-lt"/>
          <a:ea typeface="+mn-ea"/>
          <a:cs typeface="+mn-cs"/>
        </a:defRPr>
      </a:lvl8pPr>
      <a:lvl9pPr marL="2849750" indent="-167632" algn="l" defTabSz="670530" rtl="0" eaLnBrk="1" latinLnBrk="0" hangingPunct="1">
        <a:lnSpc>
          <a:spcPct val="90000"/>
        </a:lnSpc>
        <a:spcBef>
          <a:spcPts val="367"/>
        </a:spcBef>
        <a:buFont typeface="Arial" panose="020B0604020202020204" pitchFamily="34" charset="0"/>
        <a:buChar char="•"/>
        <a:defRPr sz="1320" kern="1200">
          <a:solidFill>
            <a:schemeClr val="tx1"/>
          </a:solidFill>
          <a:latin typeface="+mn-lt"/>
          <a:ea typeface="+mn-ea"/>
          <a:cs typeface="+mn-cs"/>
        </a:defRPr>
      </a:lvl9pPr>
    </p:bodyStyle>
    <p:otherStyle>
      <a:defPPr>
        <a:defRPr lang="en-US"/>
      </a:defPPr>
      <a:lvl1pPr marL="0" algn="l" defTabSz="670530" rtl="0" eaLnBrk="1" latinLnBrk="0" hangingPunct="1">
        <a:defRPr sz="1320" kern="1200">
          <a:solidFill>
            <a:schemeClr val="tx1"/>
          </a:solidFill>
          <a:latin typeface="+mn-lt"/>
          <a:ea typeface="+mn-ea"/>
          <a:cs typeface="+mn-cs"/>
        </a:defRPr>
      </a:lvl1pPr>
      <a:lvl2pPr marL="335265" algn="l" defTabSz="670530" rtl="0" eaLnBrk="1" latinLnBrk="0" hangingPunct="1">
        <a:defRPr sz="1320" kern="1200">
          <a:solidFill>
            <a:schemeClr val="tx1"/>
          </a:solidFill>
          <a:latin typeface="+mn-lt"/>
          <a:ea typeface="+mn-ea"/>
          <a:cs typeface="+mn-cs"/>
        </a:defRPr>
      </a:lvl2pPr>
      <a:lvl3pPr marL="670530" algn="l" defTabSz="670530" rtl="0" eaLnBrk="1" latinLnBrk="0" hangingPunct="1">
        <a:defRPr sz="1320" kern="1200">
          <a:solidFill>
            <a:schemeClr val="tx1"/>
          </a:solidFill>
          <a:latin typeface="+mn-lt"/>
          <a:ea typeface="+mn-ea"/>
          <a:cs typeface="+mn-cs"/>
        </a:defRPr>
      </a:lvl3pPr>
      <a:lvl4pPr marL="1005794" algn="l" defTabSz="670530" rtl="0" eaLnBrk="1" latinLnBrk="0" hangingPunct="1">
        <a:defRPr sz="1320" kern="1200">
          <a:solidFill>
            <a:schemeClr val="tx1"/>
          </a:solidFill>
          <a:latin typeface="+mn-lt"/>
          <a:ea typeface="+mn-ea"/>
          <a:cs typeface="+mn-cs"/>
        </a:defRPr>
      </a:lvl4pPr>
      <a:lvl5pPr marL="1341059" algn="l" defTabSz="670530" rtl="0" eaLnBrk="1" latinLnBrk="0" hangingPunct="1">
        <a:defRPr sz="1320" kern="1200">
          <a:solidFill>
            <a:schemeClr val="tx1"/>
          </a:solidFill>
          <a:latin typeface="+mn-lt"/>
          <a:ea typeface="+mn-ea"/>
          <a:cs typeface="+mn-cs"/>
        </a:defRPr>
      </a:lvl5pPr>
      <a:lvl6pPr marL="1676324" algn="l" defTabSz="670530" rtl="0" eaLnBrk="1" latinLnBrk="0" hangingPunct="1">
        <a:defRPr sz="1320" kern="1200">
          <a:solidFill>
            <a:schemeClr val="tx1"/>
          </a:solidFill>
          <a:latin typeface="+mn-lt"/>
          <a:ea typeface="+mn-ea"/>
          <a:cs typeface="+mn-cs"/>
        </a:defRPr>
      </a:lvl6pPr>
      <a:lvl7pPr marL="2011589" algn="l" defTabSz="670530" rtl="0" eaLnBrk="1" latinLnBrk="0" hangingPunct="1">
        <a:defRPr sz="1320" kern="1200">
          <a:solidFill>
            <a:schemeClr val="tx1"/>
          </a:solidFill>
          <a:latin typeface="+mn-lt"/>
          <a:ea typeface="+mn-ea"/>
          <a:cs typeface="+mn-cs"/>
        </a:defRPr>
      </a:lvl7pPr>
      <a:lvl8pPr marL="2346853" algn="l" defTabSz="670530" rtl="0" eaLnBrk="1" latinLnBrk="0" hangingPunct="1">
        <a:defRPr sz="1320" kern="1200">
          <a:solidFill>
            <a:schemeClr val="tx1"/>
          </a:solidFill>
          <a:latin typeface="+mn-lt"/>
          <a:ea typeface="+mn-ea"/>
          <a:cs typeface="+mn-cs"/>
        </a:defRPr>
      </a:lvl8pPr>
      <a:lvl9pPr marL="2682118" algn="l" defTabSz="670530" rtl="0" eaLnBrk="1" latinLnBrk="0" hangingPunct="1">
        <a:defRPr sz="1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wv.org/files/images/logos/LWV_COLOR_STANDALONE.pn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lwvbae.org/about-the-league-2017/our-committees/climate-change/" TargetMode="External"/><Relationship Id="rId2" Type="http://schemas.openxmlformats.org/officeDocument/2006/relationships/hyperlink" Target="http://www.lwv.org/files/images/logos/LWV_COLOR_STANDALONE.png" TargetMode="External"/><Relationship Id="rId1" Type="http://schemas.openxmlformats.org/officeDocument/2006/relationships/slideLayout" Target="../slideLayouts/slideLayout1.xml"/><Relationship Id="rId6" Type="http://schemas.openxmlformats.org/officeDocument/2006/relationships/hyperlink" Target="https://lwvc.org/issues/climate-change" TargetMode="External"/><Relationship Id="rId5" Type="http://schemas.openxmlformats.org/officeDocument/2006/relationships/hyperlink" Target="https://priceoncarbon.org/" TargetMode="External"/><Relationship Id="rId4" Type="http://schemas.openxmlformats.org/officeDocument/2006/relationships/hyperlink" Target="http://participate.lwv.org/c/9217/t/6398/p/salsa/web/common/public/content?content_item_KEY=376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273408" y="-2782568"/>
            <a:ext cx="662940" cy="75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a:t>
            </a:r>
          </a:p>
        </p:txBody>
      </p:sp>
      <p:sp>
        <p:nvSpPr>
          <p:cNvPr id="10" name="TextBox 9"/>
          <p:cNvSpPr txBox="1"/>
          <p:nvPr/>
        </p:nvSpPr>
        <p:spPr>
          <a:xfrm>
            <a:off x="6035256" y="-2798633"/>
            <a:ext cx="418704" cy="646331"/>
          </a:xfrm>
          <a:prstGeom prst="rect">
            <a:avLst/>
          </a:prstGeom>
          <a:noFill/>
        </p:spPr>
        <p:txBody>
          <a:bodyPr wrap="none" rtlCol="0">
            <a:spAutoFit/>
          </a:bodyPr>
          <a:lstStyle/>
          <a:p>
            <a:r>
              <a:rPr lang="en-US" sz="3600" dirty="0"/>
              <a:t>®</a:t>
            </a:r>
          </a:p>
        </p:txBody>
      </p:sp>
      <p:pic>
        <p:nvPicPr>
          <p:cNvPr id="11" name="Picture 10" descr="Open Standalone 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76094" y="251271"/>
            <a:ext cx="1813686" cy="1025866"/>
          </a:xfrm>
          <a:prstGeom prst="rect">
            <a:avLst/>
          </a:prstGeom>
          <a:noFill/>
          <a:ln>
            <a:noFill/>
          </a:ln>
        </p:spPr>
      </p:pic>
      <p:sp>
        <p:nvSpPr>
          <p:cNvPr id="2" name="Rectangle 1"/>
          <p:cNvSpPr/>
          <p:nvPr/>
        </p:nvSpPr>
        <p:spPr>
          <a:xfrm>
            <a:off x="426973" y="1455782"/>
            <a:ext cx="6880669" cy="3254224"/>
          </a:xfrm>
          <a:prstGeom prst="rect">
            <a:avLst/>
          </a:prstGeom>
        </p:spPr>
        <p:txBody>
          <a:bodyPr wrap="square">
            <a:spAutoFit/>
          </a:bodyPr>
          <a:lstStyle/>
          <a:p>
            <a:pPr>
              <a:lnSpc>
                <a:spcPct val="107000"/>
              </a:lnSpc>
            </a:pPr>
            <a:r>
              <a:rPr lang="en-US" sz="1200" dirty="0">
                <a:ea typeface="Times New Roman" panose="02020603050405020304" pitchFamily="18" charset="0"/>
                <a:cs typeface="Times New Roman" panose="02020603050405020304" pitchFamily="18" charset="0"/>
              </a:rPr>
              <a:t>The League of Women Voters of California supports actions to mitigate and adapt to climate change in order to protect our state from the negative physical, economic, and public health effects. Local Leagues and ILOs are urged to engage at their local and regional levels. Our actions are to:</a:t>
            </a:r>
            <a:endParaRPr lang="en-US" sz="1200" dirty="0">
              <a:ea typeface="Calibri" panose="020F0502020204030204" pitchFamily="34" charset="0"/>
              <a:cs typeface="Times New Roman" panose="02020603050405020304" pitchFamily="18" charset="0"/>
            </a:endParaRPr>
          </a:p>
          <a:p>
            <a:pPr>
              <a:lnSpc>
                <a:spcPct val="107000"/>
              </a:lnSpc>
            </a:pPr>
            <a:r>
              <a:rPr lang="en-US" sz="1200" dirty="0">
                <a:ea typeface="Times New Roman" panose="02020603050405020304" pitchFamily="18" charset="0"/>
                <a:cs typeface="Times New Roman" panose="02020603050405020304" pitchFamily="18" charset="0"/>
              </a:rPr>
              <a:t> </a:t>
            </a:r>
            <a:endParaRPr lang="en-US" sz="1200" dirty="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en-US" sz="1200" dirty="0">
                <a:ea typeface="Times New Roman" panose="02020603050405020304" pitchFamily="18" charset="0"/>
                <a:cs typeface="Times New Roman" panose="02020603050405020304" pitchFamily="18" charset="0"/>
              </a:rPr>
              <a:t>Promote energy conservation and efficiency in transportation, buildings, and infrastructure, including energy efficiency standards and land use policies that reduce vehicle miles travelled.</a:t>
            </a:r>
            <a:endParaRPr lang="en-US" sz="1200" dirty="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en-US" sz="1200" dirty="0">
                <a:ea typeface="Times New Roman" panose="02020603050405020304" pitchFamily="18" charset="0"/>
                <a:cs typeface="Times New Roman" panose="02020603050405020304" pitchFamily="18" charset="0"/>
              </a:rPr>
              <a:t>Promote carbon pricing by market mechanisms such as  cap and trade systems and carbon taxes. </a:t>
            </a:r>
            <a:endParaRPr lang="en-US" sz="1200" dirty="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en-US" sz="1200" dirty="0">
                <a:ea typeface="Times New Roman" panose="02020603050405020304" pitchFamily="18" charset="0"/>
                <a:cs typeface="Times New Roman" panose="02020603050405020304" pitchFamily="18" charset="0"/>
              </a:rPr>
              <a:t>Promote a clean, low-carbon energy economy that is sustainable, including all forms of renewable energy and transportation infrastructure.</a:t>
            </a:r>
            <a:endParaRPr lang="en-US" sz="1200" dirty="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en-US" sz="1200" dirty="0">
                <a:ea typeface="Times New Roman" panose="02020603050405020304" pitchFamily="18" charset="0"/>
                <a:cs typeface="Times New Roman" panose="02020603050405020304" pitchFamily="18" charset="0"/>
              </a:rPr>
              <a:t>Promote policies that mitigate impacts of climate change by adaptation in urban, rural, agricultural, and natural settings.</a:t>
            </a:r>
            <a:endParaRPr lang="en-US" sz="1200" dirty="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en-US" sz="1200" dirty="0">
                <a:ea typeface="Times New Roman" panose="02020603050405020304" pitchFamily="18" charset="0"/>
                <a:cs typeface="Times New Roman" panose="02020603050405020304" pitchFamily="18" charset="0"/>
              </a:rPr>
              <a:t>Promote basic research and technology development, encouraging the use of a portfolio of technologies.</a:t>
            </a:r>
            <a:endParaRPr lang="en-US" sz="1200" dirty="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en-US" sz="1200" dirty="0">
                <a:ea typeface="Times New Roman" panose="02020603050405020304" pitchFamily="18" charset="0"/>
                <a:cs typeface="Times New Roman" panose="02020603050405020304" pitchFamily="18" charset="0"/>
              </a:rPr>
              <a:t>Promote solutions that ease consequences of climate-related hardships to low and moderate income households.</a:t>
            </a:r>
            <a:endParaRPr lang="en-US" sz="1200" dirty="0">
              <a:ea typeface="Calibri" panose="020F0502020204030204" pitchFamily="34" charset="0"/>
              <a:cs typeface="Times New Roman" panose="02020603050405020304" pitchFamily="18" charset="0"/>
            </a:endParaRPr>
          </a:p>
          <a:p>
            <a:pPr marL="228600" indent="-228600">
              <a:lnSpc>
                <a:spcPct val="107000"/>
              </a:lnSpc>
              <a:buFont typeface="+mj-lt"/>
              <a:buAutoNum type="alphaLcPeriod"/>
            </a:pPr>
            <a:r>
              <a:rPr lang="en-US" sz="1200" dirty="0">
                <a:ea typeface="Times New Roman" panose="02020603050405020304" pitchFamily="18" charset="0"/>
                <a:cs typeface="Times New Roman" panose="02020603050405020304" pitchFamily="18" charset="0"/>
              </a:rPr>
              <a:t>Promote public access and involvement in the decision-making process.</a:t>
            </a:r>
            <a:endParaRPr lang="en-US" sz="1200" dirty="0">
              <a:effectLst/>
              <a:ea typeface="Calibri" panose="020F0502020204030204" pitchFamily="34" charset="0"/>
              <a:cs typeface="Times New Roman" panose="02020603050405020304" pitchFamily="18" charset="0"/>
            </a:endParaRPr>
          </a:p>
        </p:txBody>
      </p:sp>
      <p:sp>
        <p:nvSpPr>
          <p:cNvPr id="12" name="TextBox 11"/>
          <p:cNvSpPr txBox="1"/>
          <p:nvPr/>
        </p:nvSpPr>
        <p:spPr>
          <a:xfrm>
            <a:off x="1561700" y="212298"/>
            <a:ext cx="5647700" cy="1154162"/>
          </a:xfrm>
          <a:prstGeom prst="rect">
            <a:avLst/>
          </a:prstGeom>
          <a:noFill/>
        </p:spPr>
        <p:txBody>
          <a:bodyPr wrap="none" rtlCol="0">
            <a:spAutoFit/>
          </a:bodyPr>
          <a:lstStyle/>
          <a:p>
            <a:pPr algn="r"/>
            <a:r>
              <a:rPr lang="en-US" sz="2100" b="1" dirty="0">
                <a:solidFill>
                  <a:srgbClr val="0C519C"/>
                </a:solidFill>
              </a:rPr>
              <a:t>The League of Women Voters of California</a:t>
            </a:r>
          </a:p>
          <a:p>
            <a:endParaRPr lang="en-US" sz="1600" b="1" dirty="0">
              <a:solidFill>
                <a:srgbClr val="0C519C"/>
              </a:solidFill>
            </a:endParaRPr>
          </a:p>
          <a:p>
            <a:pPr algn="r"/>
            <a:r>
              <a:rPr lang="en-US" sz="3200" b="1" dirty="0">
                <a:solidFill>
                  <a:srgbClr val="0C519C"/>
                </a:solidFill>
              </a:rPr>
              <a:t>Climate Change Action Policy</a:t>
            </a:r>
            <a:endParaRPr lang="en-US" sz="3600" b="1" dirty="0">
              <a:solidFill>
                <a:srgbClr val="0C519C"/>
              </a:solidFill>
            </a:endParaRPr>
          </a:p>
        </p:txBody>
      </p:sp>
    </p:spTree>
    <p:extLst>
      <p:ext uri="{BB962C8B-B14F-4D97-AF65-F5344CB8AC3E}">
        <p14:creationId xmlns:p14="http://schemas.microsoft.com/office/powerpoint/2010/main" val="3160531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Tandalone PN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828" y="275772"/>
            <a:ext cx="1320802" cy="1099458"/>
          </a:xfrm>
          <a:prstGeom prst="rect">
            <a:avLst/>
          </a:prstGeom>
          <a:noFill/>
          <a:ln>
            <a:noFill/>
          </a:ln>
        </p:spPr>
      </p:pic>
      <p:sp>
        <p:nvSpPr>
          <p:cNvPr id="9" name="Rectangle 8"/>
          <p:cNvSpPr/>
          <p:nvPr/>
        </p:nvSpPr>
        <p:spPr>
          <a:xfrm>
            <a:off x="6273408" y="-2782568"/>
            <a:ext cx="662940" cy="75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a:t>
            </a:r>
          </a:p>
        </p:txBody>
      </p:sp>
      <p:sp>
        <p:nvSpPr>
          <p:cNvPr id="10" name="TextBox 9"/>
          <p:cNvSpPr txBox="1"/>
          <p:nvPr/>
        </p:nvSpPr>
        <p:spPr>
          <a:xfrm>
            <a:off x="6035256" y="-2798633"/>
            <a:ext cx="418704" cy="646331"/>
          </a:xfrm>
          <a:prstGeom prst="rect">
            <a:avLst/>
          </a:prstGeom>
          <a:noFill/>
        </p:spPr>
        <p:txBody>
          <a:bodyPr wrap="none" rtlCol="0">
            <a:spAutoFit/>
          </a:bodyPr>
          <a:lstStyle/>
          <a:p>
            <a:r>
              <a:rPr lang="en-US" sz="3600" dirty="0"/>
              <a:t>®</a:t>
            </a:r>
          </a:p>
        </p:txBody>
      </p:sp>
      <p:sp>
        <p:nvSpPr>
          <p:cNvPr id="2" name="Rectangle 1"/>
          <p:cNvSpPr/>
          <p:nvPr/>
        </p:nvSpPr>
        <p:spPr>
          <a:xfrm>
            <a:off x="1676890" y="205163"/>
            <a:ext cx="5845137" cy="769441"/>
          </a:xfrm>
          <a:prstGeom prst="rect">
            <a:avLst/>
          </a:prstGeom>
          <a:noFill/>
        </p:spPr>
        <p:txBody>
          <a:bodyPr wrap="square" lIns="91440" tIns="45720" rIns="91440" bIns="45720">
            <a:spAutoFit/>
          </a:bodyPr>
          <a:lstStyle/>
          <a:p>
            <a:pPr algn="ctr"/>
            <a:r>
              <a:rPr lang="en-US" sz="4400" b="1" dirty="0">
                <a:ln w="12700">
                  <a:solidFill>
                    <a:schemeClr val="accent1"/>
                  </a:solidFill>
                  <a:prstDash val="solid"/>
                </a:ln>
                <a:solidFill>
                  <a:srgbClr val="FF0000"/>
                </a:solidFill>
                <a:effectLst>
                  <a:outerShdw dist="38100" dir="2640000" algn="bl" rotWithShape="0">
                    <a:schemeClr val="accent1"/>
                  </a:outerShdw>
                </a:effectLst>
              </a:rPr>
              <a:t>Join our Climate Team!</a:t>
            </a:r>
          </a:p>
        </p:txBody>
      </p:sp>
      <p:grpSp>
        <p:nvGrpSpPr>
          <p:cNvPr id="7" name="Group 6"/>
          <p:cNvGrpSpPr/>
          <p:nvPr/>
        </p:nvGrpSpPr>
        <p:grpSpPr>
          <a:xfrm>
            <a:off x="4348537" y="4217776"/>
            <a:ext cx="2983766" cy="615553"/>
            <a:chOff x="2880486" y="647463"/>
            <a:chExt cx="2983766" cy="615553"/>
          </a:xfrm>
        </p:grpSpPr>
        <p:sp>
          <p:nvSpPr>
            <p:cNvPr id="11" name="TextBox 10"/>
            <p:cNvSpPr txBox="1"/>
            <p:nvPr/>
          </p:nvSpPr>
          <p:spPr>
            <a:xfrm>
              <a:off x="2880486" y="647463"/>
              <a:ext cx="2983766" cy="615553"/>
            </a:xfrm>
            <a:prstGeom prst="rect">
              <a:avLst/>
            </a:prstGeom>
            <a:noFill/>
          </p:spPr>
          <p:txBody>
            <a:bodyPr wrap="none" rtlCol="0">
              <a:spAutoFit/>
            </a:bodyPr>
            <a:lstStyle/>
            <a:p>
              <a:r>
                <a:rPr lang="en-US" b="1" dirty="0">
                  <a:solidFill>
                    <a:srgbClr val="0C519C"/>
                  </a:solidFill>
                </a:rPr>
                <a:t>The League of Women Voters</a:t>
              </a:r>
            </a:p>
            <a:p>
              <a:r>
                <a:rPr lang="en-US" sz="1600" dirty="0">
                  <a:solidFill>
                    <a:srgbClr val="0C519C"/>
                  </a:solidFill>
                </a:rPr>
                <a:t>  Berkeley    Albany    Emeryville</a:t>
              </a:r>
            </a:p>
          </p:txBody>
        </p:sp>
        <p:sp>
          <p:nvSpPr>
            <p:cNvPr id="12" name="Oval 11"/>
            <p:cNvSpPr/>
            <p:nvPr/>
          </p:nvSpPr>
          <p:spPr>
            <a:xfrm>
              <a:off x="4592955" y="979167"/>
              <a:ext cx="45719" cy="45719"/>
            </a:xfrm>
            <a:prstGeom prst="ellipse">
              <a:avLst/>
            </a:prstGeom>
            <a:solidFill>
              <a:srgbClr val="0F62BD"/>
            </a:solidFill>
            <a:ln>
              <a:solidFill>
                <a:srgbClr val="0C51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848100" y="967740"/>
              <a:ext cx="45719" cy="45719"/>
            </a:xfrm>
            <a:prstGeom prst="ellipse">
              <a:avLst/>
            </a:prstGeom>
            <a:solidFill>
              <a:srgbClr val="0F62BD"/>
            </a:solidFill>
            <a:ln>
              <a:solidFill>
                <a:srgbClr val="0C51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2148114" y="885371"/>
            <a:ext cx="5163457" cy="461665"/>
          </a:xfrm>
          <a:prstGeom prst="rect">
            <a:avLst/>
          </a:prstGeom>
          <a:noFill/>
        </p:spPr>
        <p:txBody>
          <a:bodyPr wrap="square" rtlCol="0">
            <a:spAutoFit/>
          </a:bodyPr>
          <a:lstStyle/>
          <a:p>
            <a:pPr algn="r"/>
            <a:r>
              <a:rPr lang="en-US" sz="1200" dirty="0"/>
              <a:t>Meets third Tuesday of every month, 7:30-9:00p</a:t>
            </a:r>
          </a:p>
          <a:p>
            <a:pPr algn="r"/>
            <a:r>
              <a:rPr lang="en-US" sz="1200" dirty="0"/>
              <a:t>League Office, 2530 San Pablo, Suite F, Berkeley</a:t>
            </a:r>
          </a:p>
        </p:txBody>
      </p:sp>
      <p:sp>
        <p:nvSpPr>
          <p:cNvPr id="6" name="TextBox 5"/>
          <p:cNvSpPr txBox="1"/>
          <p:nvPr/>
        </p:nvSpPr>
        <p:spPr>
          <a:xfrm>
            <a:off x="410027" y="1542143"/>
            <a:ext cx="1092800" cy="400110"/>
          </a:xfrm>
          <a:prstGeom prst="rect">
            <a:avLst/>
          </a:prstGeom>
          <a:noFill/>
          <a:effectLst>
            <a:outerShdw blurRad="76200" dir="18900000" sy="23000" kx="-1200000" algn="bl" rotWithShape="0">
              <a:prstClr val="black">
                <a:alpha val="20000"/>
              </a:prstClr>
            </a:outerShdw>
          </a:effectLst>
        </p:spPr>
        <p:txBody>
          <a:bodyPr wrap="none" rtlCol="0">
            <a:spAutoFit/>
          </a:bodyPr>
          <a:lstStyle/>
          <a:p>
            <a:r>
              <a:rPr lang="en-US" sz="2000" b="1" dirty="0">
                <a:solidFill>
                  <a:srgbClr val="ED1356"/>
                </a:solidFill>
              </a:rPr>
              <a:t>National</a:t>
            </a:r>
          </a:p>
        </p:txBody>
      </p:sp>
      <p:sp>
        <p:nvSpPr>
          <p:cNvPr id="15" name="TextBox 14"/>
          <p:cNvSpPr txBox="1"/>
          <p:nvPr/>
        </p:nvSpPr>
        <p:spPr>
          <a:xfrm>
            <a:off x="1899855" y="1588056"/>
            <a:ext cx="4757584" cy="507831"/>
          </a:xfrm>
          <a:prstGeom prst="rect">
            <a:avLst/>
          </a:prstGeom>
          <a:noFill/>
        </p:spPr>
        <p:txBody>
          <a:bodyPr wrap="none" rtlCol="0">
            <a:spAutoFit/>
          </a:bodyPr>
          <a:lstStyle/>
          <a:p>
            <a:r>
              <a:rPr lang="en-US" sz="1600" dirty="0"/>
              <a:t>Toolkit for Climate Action </a:t>
            </a:r>
            <a:r>
              <a:rPr lang="en-US" sz="1200" i="1" dirty="0"/>
              <a:t>– grassroots action, lobbying, resources</a:t>
            </a:r>
            <a:endParaRPr lang="en-US" sz="1600" i="1" dirty="0"/>
          </a:p>
          <a:p>
            <a:r>
              <a:rPr lang="en-US" sz="1100" dirty="0"/>
              <a:t>Search “LWV climate toolkit”</a:t>
            </a:r>
          </a:p>
        </p:txBody>
      </p:sp>
      <p:sp>
        <p:nvSpPr>
          <p:cNvPr id="16" name="Rectangle 15"/>
          <p:cNvSpPr/>
          <p:nvPr/>
        </p:nvSpPr>
        <p:spPr>
          <a:xfrm>
            <a:off x="1899556" y="2003554"/>
            <a:ext cx="5872844" cy="215444"/>
          </a:xfrm>
          <a:prstGeom prst="rect">
            <a:avLst/>
          </a:prstGeom>
        </p:spPr>
        <p:txBody>
          <a:bodyPr wrap="square">
            <a:spAutoFit/>
          </a:bodyPr>
          <a:lstStyle/>
          <a:p>
            <a:r>
              <a:rPr lang="en-US" sz="800" dirty="0">
                <a:hlinkClick r:id="rId4"/>
              </a:rPr>
              <a:t>http://participate.lwv.org/c/9217/t/6398/p/salsa/web/common/public/content?content_item_KEY=3766</a:t>
            </a:r>
            <a:r>
              <a:rPr lang="en-US" sz="800" dirty="0"/>
              <a:t> </a:t>
            </a:r>
          </a:p>
        </p:txBody>
      </p:sp>
      <p:sp>
        <p:nvSpPr>
          <p:cNvPr id="17" name="TextBox 16"/>
          <p:cNvSpPr txBox="1"/>
          <p:nvPr/>
        </p:nvSpPr>
        <p:spPr>
          <a:xfrm>
            <a:off x="1899855" y="2233943"/>
            <a:ext cx="4542462" cy="338554"/>
          </a:xfrm>
          <a:prstGeom prst="rect">
            <a:avLst/>
          </a:prstGeom>
          <a:noFill/>
        </p:spPr>
        <p:txBody>
          <a:bodyPr wrap="none" rtlCol="0">
            <a:spAutoFit/>
          </a:bodyPr>
          <a:lstStyle/>
          <a:p>
            <a:r>
              <a:rPr lang="en-US" sz="1600" dirty="0"/>
              <a:t>Price on Carbon </a:t>
            </a:r>
            <a:r>
              <a:rPr lang="en-US" sz="1200" i="1" dirty="0"/>
              <a:t>– explanations, where it’s working, state actions</a:t>
            </a:r>
            <a:endParaRPr lang="en-US" sz="1600" i="1" dirty="0"/>
          </a:p>
        </p:txBody>
      </p:sp>
      <p:sp>
        <p:nvSpPr>
          <p:cNvPr id="18" name="Rectangle 17"/>
          <p:cNvSpPr/>
          <p:nvPr/>
        </p:nvSpPr>
        <p:spPr>
          <a:xfrm>
            <a:off x="1899855" y="2449830"/>
            <a:ext cx="1768433" cy="261610"/>
          </a:xfrm>
          <a:prstGeom prst="rect">
            <a:avLst/>
          </a:prstGeom>
        </p:spPr>
        <p:txBody>
          <a:bodyPr wrap="none">
            <a:spAutoFit/>
          </a:bodyPr>
          <a:lstStyle/>
          <a:p>
            <a:r>
              <a:rPr lang="en-US" sz="1100" dirty="0">
                <a:hlinkClick r:id="rId5"/>
              </a:rPr>
              <a:t>https://priceoncarbon.org/</a:t>
            </a:r>
            <a:r>
              <a:rPr lang="en-US" sz="1100" dirty="0"/>
              <a:t> </a:t>
            </a:r>
          </a:p>
        </p:txBody>
      </p:sp>
      <p:sp>
        <p:nvSpPr>
          <p:cNvPr id="19" name="TextBox 18"/>
          <p:cNvSpPr txBox="1"/>
          <p:nvPr/>
        </p:nvSpPr>
        <p:spPr>
          <a:xfrm>
            <a:off x="449067" y="2737417"/>
            <a:ext cx="731290" cy="400110"/>
          </a:xfrm>
          <a:prstGeom prst="rect">
            <a:avLst/>
          </a:prstGeom>
          <a:noFill/>
          <a:effectLst>
            <a:outerShdw blurRad="76200" dir="18900000" sy="23000" kx="-1200000" algn="bl" rotWithShape="0">
              <a:prstClr val="black">
                <a:alpha val="20000"/>
              </a:prstClr>
            </a:outerShdw>
          </a:effectLst>
        </p:spPr>
        <p:txBody>
          <a:bodyPr wrap="none" rtlCol="0">
            <a:spAutoFit/>
          </a:bodyPr>
          <a:lstStyle/>
          <a:p>
            <a:r>
              <a:rPr lang="en-US" sz="2000" b="1" dirty="0">
                <a:solidFill>
                  <a:srgbClr val="ED1356"/>
                </a:solidFill>
              </a:rPr>
              <a:t>State</a:t>
            </a:r>
          </a:p>
        </p:txBody>
      </p:sp>
      <p:sp>
        <p:nvSpPr>
          <p:cNvPr id="20" name="TextBox 19"/>
          <p:cNvSpPr txBox="1"/>
          <p:nvPr/>
        </p:nvSpPr>
        <p:spPr>
          <a:xfrm>
            <a:off x="1886003" y="2778986"/>
            <a:ext cx="4596899" cy="338554"/>
          </a:xfrm>
          <a:prstGeom prst="rect">
            <a:avLst/>
          </a:prstGeom>
          <a:noFill/>
        </p:spPr>
        <p:txBody>
          <a:bodyPr wrap="none" rtlCol="0">
            <a:spAutoFit/>
          </a:bodyPr>
          <a:lstStyle/>
          <a:p>
            <a:r>
              <a:rPr lang="en-US" sz="1600" dirty="0"/>
              <a:t>League of Women Voters of California Climate Action</a:t>
            </a:r>
            <a:endParaRPr lang="en-US" sz="1600" i="1" dirty="0"/>
          </a:p>
        </p:txBody>
      </p:sp>
      <p:sp>
        <p:nvSpPr>
          <p:cNvPr id="22" name="Rectangle 21"/>
          <p:cNvSpPr/>
          <p:nvPr/>
        </p:nvSpPr>
        <p:spPr>
          <a:xfrm>
            <a:off x="1886003" y="3020613"/>
            <a:ext cx="2462534" cy="261610"/>
          </a:xfrm>
          <a:prstGeom prst="rect">
            <a:avLst/>
          </a:prstGeom>
        </p:spPr>
        <p:txBody>
          <a:bodyPr wrap="none">
            <a:spAutoFit/>
          </a:bodyPr>
          <a:lstStyle/>
          <a:p>
            <a:r>
              <a:rPr lang="en-US" sz="1100" dirty="0">
                <a:hlinkClick r:id="rId6"/>
              </a:rPr>
              <a:t>https://lwvc.org/issues/climate-change</a:t>
            </a:r>
            <a:r>
              <a:rPr lang="en-US" sz="1100" dirty="0"/>
              <a:t> </a:t>
            </a:r>
          </a:p>
        </p:txBody>
      </p:sp>
      <p:sp>
        <p:nvSpPr>
          <p:cNvPr id="23" name="TextBox 22"/>
          <p:cNvSpPr txBox="1"/>
          <p:nvPr/>
        </p:nvSpPr>
        <p:spPr>
          <a:xfrm>
            <a:off x="472993" y="3464167"/>
            <a:ext cx="726609" cy="400110"/>
          </a:xfrm>
          <a:prstGeom prst="rect">
            <a:avLst/>
          </a:prstGeom>
          <a:noFill/>
          <a:effectLst>
            <a:outerShdw blurRad="76200" dir="18900000" sy="23000" kx="-1200000" algn="bl" rotWithShape="0">
              <a:prstClr val="black">
                <a:alpha val="20000"/>
              </a:prstClr>
            </a:outerShdw>
          </a:effectLst>
        </p:spPr>
        <p:txBody>
          <a:bodyPr wrap="square" rtlCol="0">
            <a:spAutoFit/>
          </a:bodyPr>
          <a:lstStyle/>
          <a:p>
            <a:r>
              <a:rPr lang="en-US" sz="2000" b="1" dirty="0">
                <a:solidFill>
                  <a:srgbClr val="ED1356"/>
                </a:solidFill>
              </a:rPr>
              <a:t>Local</a:t>
            </a:r>
          </a:p>
        </p:txBody>
      </p:sp>
      <p:sp>
        <p:nvSpPr>
          <p:cNvPr id="24" name="TextBox 23"/>
          <p:cNvSpPr txBox="1"/>
          <p:nvPr/>
        </p:nvSpPr>
        <p:spPr>
          <a:xfrm>
            <a:off x="1899556" y="3437750"/>
            <a:ext cx="4709303" cy="754053"/>
          </a:xfrm>
          <a:prstGeom prst="rect">
            <a:avLst/>
          </a:prstGeom>
          <a:noFill/>
        </p:spPr>
        <p:txBody>
          <a:bodyPr wrap="none" rtlCol="0">
            <a:spAutoFit/>
          </a:bodyPr>
          <a:lstStyle/>
          <a:p>
            <a:r>
              <a:rPr lang="en-US" sz="1600" dirty="0"/>
              <a:t>League of Women Voters- Berkeley, Albany, Emeryville</a:t>
            </a:r>
          </a:p>
          <a:p>
            <a:r>
              <a:rPr lang="en-US" sz="1100" dirty="0"/>
              <a:t>Search “LWVBAE climate”</a:t>
            </a:r>
          </a:p>
          <a:p>
            <a:endParaRPr lang="en-US" sz="1600" i="1" dirty="0"/>
          </a:p>
        </p:txBody>
      </p:sp>
      <p:sp>
        <p:nvSpPr>
          <p:cNvPr id="26" name="Rectangle 25"/>
          <p:cNvSpPr/>
          <p:nvPr/>
        </p:nvSpPr>
        <p:spPr>
          <a:xfrm>
            <a:off x="1899556" y="3864277"/>
            <a:ext cx="5274207" cy="230832"/>
          </a:xfrm>
          <a:prstGeom prst="rect">
            <a:avLst/>
          </a:prstGeom>
        </p:spPr>
        <p:txBody>
          <a:bodyPr wrap="square">
            <a:spAutoFit/>
          </a:bodyPr>
          <a:lstStyle/>
          <a:p>
            <a:r>
              <a:rPr lang="en-US" sz="900" dirty="0">
                <a:hlinkClick r:id="rId7"/>
              </a:rPr>
              <a:t>https://www.lwvbae.org/about-the-league-2017/our-committees/climate-change/</a:t>
            </a:r>
            <a:r>
              <a:rPr lang="en-US" sz="900" dirty="0"/>
              <a:t> </a:t>
            </a:r>
          </a:p>
        </p:txBody>
      </p:sp>
    </p:spTree>
    <p:extLst>
      <p:ext uri="{BB962C8B-B14F-4D97-AF65-F5344CB8AC3E}">
        <p14:creationId xmlns:p14="http://schemas.microsoft.com/office/powerpoint/2010/main" val="6431883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220</Words>
  <Application>Microsoft Office PowerPoint</Application>
  <PresentationFormat>Custom</PresentationFormat>
  <Paragraphs>34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Swift</dc:creator>
  <cp:lastModifiedBy>Linda Swift</cp:lastModifiedBy>
  <cp:revision>6</cp:revision>
  <dcterms:created xsi:type="dcterms:W3CDTF">2016-09-27T17:33:28Z</dcterms:created>
  <dcterms:modified xsi:type="dcterms:W3CDTF">2017-04-19T18:46:49Z</dcterms:modified>
</cp:coreProperties>
</file>